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2" r:id="rId2"/>
    <p:sldId id="256" r:id="rId3"/>
    <p:sldId id="279" r:id="rId4"/>
    <p:sldId id="258" r:id="rId5"/>
    <p:sldId id="283" r:id="rId6"/>
    <p:sldId id="286" r:id="rId7"/>
    <p:sldId id="260" r:id="rId8"/>
    <p:sldId id="284" r:id="rId9"/>
    <p:sldId id="262" r:id="rId10"/>
    <p:sldId id="285" r:id="rId11"/>
    <p:sldId id="264" r:id="rId12"/>
    <p:sldId id="265" r:id="rId13"/>
    <p:sldId id="267" r:id="rId14"/>
    <p:sldId id="268" r:id="rId15"/>
    <p:sldId id="287" r:id="rId16"/>
    <p:sldId id="269" r:id="rId17"/>
    <p:sldId id="281" r:id="rId18"/>
    <p:sldId id="288" r:id="rId19"/>
    <p:sldId id="271" r:id="rId20"/>
    <p:sldId id="274" r:id="rId21"/>
    <p:sldId id="290" r:id="rId22"/>
    <p:sldId id="291" r:id="rId23"/>
    <p:sldId id="289" r:id="rId24"/>
    <p:sldId id="278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B6B43-251F-4AA1-9A5C-DCE18524B4D2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7D863-7D71-4803-B83D-B17BCD88A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7D863-7D71-4803-B83D-B17BCD88A92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F6C2B-D842-4A41-80FC-A8242B4F48A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B8381-7E89-4888-AF89-4F7921032E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ANSAMBL'%20MRIYA%20-%20CHOMUCHKI%20%5bpleer.com%5d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" y="0"/>
            <a:ext cx="91554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692696"/>
            <a:ext cx="5050904" cy="423448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Дитина – неповторна і дивовижна краплинка чистої живої, джерельної води, яку треба берегти, цінити, любити, і лише тоді вона перетвориться в повноводну річку, бездонне море, могутній океан – океан почуттів, емоцій, вражень.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Documents and Settings\Admin\Рабочий стол\Новая папка (2)\xpCK0EUy-Mo.jpg"/>
          <p:cNvPicPr>
            <a:picLocks noChangeAspect="1" noChangeArrowheads="1"/>
          </p:cNvPicPr>
          <p:nvPr/>
        </p:nvPicPr>
        <p:blipFill>
          <a:blip r:embed="rId5" cstate="print"/>
          <a:srcRect b="6697"/>
          <a:stretch>
            <a:fillRect/>
          </a:stretch>
        </p:blipFill>
        <p:spPr bwMode="auto">
          <a:xfrm>
            <a:off x="467544" y="2420888"/>
            <a:ext cx="3183527" cy="3960440"/>
          </a:xfrm>
          <a:prstGeom prst="rect">
            <a:avLst/>
          </a:prstGeom>
          <a:noFill/>
        </p:spPr>
      </p:pic>
      <p:pic>
        <p:nvPicPr>
          <p:cNvPr id="5" name="ANSAMBL' MRIYA - CHOMUCHKI [pleer.com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552952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391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F:\Camera_1\2013-10-22 09.55.48.jpg"/>
          <p:cNvPicPr>
            <a:picLocks noChangeAspect="1" noChangeArrowheads="1"/>
          </p:cNvPicPr>
          <p:nvPr/>
        </p:nvPicPr>
        <p:blipFill>
          <a:blip r:embed="rId2" cstate="print"/>
          <a:srcRect l="17197" t="2293" r="20895"/>
          <a:stretch>
            <a:fillRect/>
          </a:stretch>
        </p:blipFill>
        <p:spPr bwMode="auto">
          <a:xfrm rot="159538">
            <a:off x="6012160" y="620688"/>
            <a:ext cx="2592288" cy="3068452"/>
          </a:xfrm>
          <a:prstGeom prst="rect">
            <a:avLst/>
          </a:prstGeom>
          <a:noFill/>
        </p:spPr>
      </p:pic>
      <p:pic>
        <p:nvPicPr>
          <p:cNvPr id="6148" name="Picture 4" descr="C:\Documents and Settings\Admin\Рабочий стол\маленькі генії\2013-09-09 16.14.22.jpg"/>
          <p:cNvPicPr>
            <a:picLocks noChangeAspect="1" noChangeArrowheads="1"/>
          </p:cNvPicPr>
          <p:nvPr/>
        </p:nvPicPr>
        <p:blipFill>
          <a:blip r:embed="rId3" cstate="print"/>
          <a:srcRect l="18720" t="16882"/>
          <a:stretch>
            <a:fillRect/>
          </a:stretch>
        </p:blipFill>
        <p:spPr bwMode="auto">
          <a:xfrm>
            <a:off x="755576" y="692696"/>
            <a:ext cx="2501262" cy="34104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 l="11623"/>
          <a:stretch>
            <a:fillRect/>
          </a:stretch>
        </p:blipFill>
        <p:spPr bwMode="auto">
          <a:xfrm rot="21054711">
            <a:off x="3200391" y="1102127"/>
            <a:ext cx="2177618" cy="328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 descr="F:\Camera_1\2013-09-27 09.32.23.jpg"/>
          <p:cNvPicPr>
            <a:picLocks noChangeAspect="1" noChangeArrowheads="1"/>
          </p:cNvPicPr>
          <p:nvPr/>
        </p:nvPicPr>
        <p:blipFill>
          <a:blip r:embed="rId5" cstate="print"/>
          <a:srcRect l="7456" t="14912"/>
          <a:stretch>
            <a:fillRect/>
          </a:stretch>
        </p:blipFill>
        <p:spPr bwMode="auto">
          <a:xfrm rot="201795">
            <a:off x="4932040" y="3284984"/>
            <a:ext cx="2681282" cy="328701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навчаємось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Ліпити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малювати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Аплікації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складати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 descr="C:\Documents and Settings\Admin\Рабочий стол\дитяча творчість\2013-09-11 11.58.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772816"/>
            <a:ext cx="4655162" cy="34913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Documents and Settings\Admin\Рабочий стол\дитяча творчість\2014-01-31 15.02.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02786"/>
            <a:ext cx="6503368" cy="4877526"/>
          </a:xfrm>
          <a:prstGeom prst="round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Admin\Рабочий стол\дитяча творчість\IMG_1708.jpg"/>
          <p:cNvPicPr>
            <a:picLocks noChangeAspect="1" noChangeArrowheads="1"/>
          </p:cNvPicPr>
          <p:nvPr/>
        </p:nvPicPr>
        <p:blipFill>
          <a:blip r:embed="rId2" cstate="print"/>
          <a:srcRect l="15992" t="3448" r="10244"/>
          <a:stretch>
            <a:fillRect/>
          </a:stretch>
        </p:blipFill>
        <p:spPr bwMode="auto">
          <a:xfrm>
            <a:off x="1902561" y="692696"/>
            <a:ext cx="5765783" cy="42484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7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78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Documents and Settings\Admin\Рабочий стол\Дитячий садок\1487724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  <p:pic>
        <p:nvPicPr>
          <p:cNvPr id="10245" name="Picture 5" descr="C:\Documents and Settings\Admin\Рабочий стол\дитяча творчість\2014-01-30 17.00.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12776"/>
            <a:ext cx="5724128" cy="42930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3999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ocuments and Settings\Admin\Рабочий стол\Новая папка (2)\B2v39qlrjQ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836712"/>
            <a:ext cx="5328592" cy="48171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Documents and Settings\Admin\Рабочий стол\дитяча творчість\2014-01-30 16.54.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840760" cy="513057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83768" y="1350060"/>
            <a:ext cx="432048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Для Вас ми дитячий садок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представляємо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Покажемо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 як ми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казками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зростаємо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Відчинимо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двері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Вам,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серце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відкриємо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привітно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гостей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всіх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зустрінемо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7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Documents and Settings\Admin\Рабочий стол\Новая папка (2)\wBepcki3H2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23050">
            <a:off x="5960955" y="1008751"/>
            <a:ext cx="2792857" cy="3723810"/>
          </a:xfrm>
          <a:prstGeom prst="rect">
            <a:avLst/>
          </a:prstGeom>
          <a:noFill/>
        </p:spPr>
      </p:pic>
      <p:pic>
        <p:nvPicPr>
          <p:cNvPr id="4098" name="Picture 2" descr="C:\Documents and Settings\Admin\Рабочий стол\Новая папка (2)\pqplc-uU96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34169">
            <a:off x="225717" y="636596"/>
            <a:ext cx="3009650" cy="40128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2" name="Picture 6" descr="C:\Documents and Settings\Admin\Рабочий стол\Новая папка (2)\-Ml4UZ3aVz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48680"/>
            <a:ext cx="2952328" cy="3936437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285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7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Documents and Settings\Admin\Рабочий стол\Новая папка (2)\ZDbZ5OkY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24744"/>
            <a:ext cx="5328592" cy="39964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902801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357298"/>
            <a:ext cx="6072230" cy="214314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До </a:t>
            </a:r>
            <a:r>
              <a:rPr lang="ru-RU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зустрічі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у </a:t>
            </a:r>
            <a:r>
              <a:rPr lang="ru-RU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нашому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садочку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980728"/>
            <a:ext cx="6120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розквітають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посмішки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море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розваг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 для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щастя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1026" name="Picture 2" descr="C:\Documents and Settings\Admin\Рабочий стол\маленькі генії\zAF5VY4sY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564904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740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596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Дітки все тут розуміють, і покажуть Вам що вміють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5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Admin\Рабочий стол\Дитячий садок\4052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31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маленькі генії\2013-09-12 12.29.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836712"/>
            <a:ext cx="5040560" cy="37804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нас гарні всі малята: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веселі, і завзяті!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 любі малюки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вивчають залюбки!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Admin\Рабочий стол\маленькі генії\2013-09-27 09.33.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88840"/>
            <a:ext cx="6492213" cy="4869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115</Words>
  <Application>Microsoft Office PowerPoint</Application>
  <PresentationFormat>Экран (4:3)</PresentationFormat>
  <Paragraphs>13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Дитина – неповторна і дивовижна краплинка чистої живої, джерельної води, яку треба берегти, цінити, любити, і лише тоді вона перетвориться в повноводну річку, бездонне море, могутній океан – океан почуттів, емоцій, вражень.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У нас гарні всі малята: І веселі, і завзяті! Наші любі малюки Все вивчають залюбки!</vt:lpstr>
      <vt:lpstr>Слайд 10</vt:lpstr>
      <vt:lpstr>Слайд 11</vt:lpstr>
      <vt:lpstr>Ми навчаємось: Ліпити, малювати, Аплікації складати!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До зустрічі у нашому садочку!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50</cp:revision>
  <dcterms:created xsi:type="dcterms:W3CDTF">2014-03-31T19:42:26Z</dcterms:created>
  <dcterms:modified xsi:type="dcterms:W3CDTF">2014-04-24T19:11:20Z</dcterms:modified>
</cp:coreProperties>
</file>